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5" r:id="rId6"/>
    <p:sldId id="266" r:id="rId7"/>
    <p:sldId id="267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5" autoAdjust="0"/>
    <p:restoredTop sz="94660"/>
  </p:normalViewPr>
  <p:slideViewPr>
    <p:cSldViewPr snapToGrid="0">
      <p:cViewPr varScale="1">
        <p:scale>
          <a:sx n="37" d="100"/>
          <a:sy n="37" d="100"/>
        </p:scale>
        <p:origin x="-96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50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0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7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9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4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21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0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14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56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25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71D2-3992-4420-9DE1-846A91B491E3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F226-1567-42BA-A538-E98F08D62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53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779" y="863601"/>
            <a:ext cx="9555431" cy="304219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>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u="sng" dirty="0">
                <a:latin typeface="Arial" pitchFamily="34" charset="0"/>
                <a:cs typeface="Arial" pitchFamily="34" charset="0"/>
              </a:rPr>
              <a:t>Нетрадиционные формы работы</a:t>
            </a:r>
            <a:br>
              <a:rPr lang="ru-RU" sz="2400" b="1" i="1" u="sng" dirty="0">
                <a:latin typeface="Arial" pitchFamily="34" charset="0"/>
                <a:cs typeface="Arial" pitchFamily="34" charset="0"/>
              </a:rPr>
            </a:b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i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i="1" u="sng" dirty="0">
                <a:latin typeface="Arial" pitchFamily="34" charset="0"/>
                <a:cs typeface="Arial" pitchFamily="34" charset="0"/>
              </a:rPr>
              <a:t>детьми по развитию связной речи. </a:t>
            </a:r>
            <a:br>
              <a:rPr lang="ru-RU" sz="2400" b="1" i="1" u="sng" dirty="0">
                <a:latin typeface="Arial" pitchFamily="34" charset="0"/>
                <a:cs typeface="Arial" pitchFamily="34" charset="0"/>
              </a:rPr>
            </a:b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i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Книгоиздательство</a:t>
            </a:r>
            <a:r>
              <a:rPr lang="ru-RU" sz="2400" b="1" i="1" u="sng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400" i="1" u="sng" dirty="0"/>
              <a:t/>
            </a:r>
            <a:br>
              <a:rPr lang="ru-RU" sz="2400" i="1" u="sng" dirty="0"/>
            </a:b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xmlns="" val="20705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2" name="Picture 2" descr="C:\Users\Зоя Александровна\Desktop\Общее фото\IMG_6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806" y="310880"/>
            <a:ext cx="8792270" cy="604028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3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8536" y="1201783"/>
            <a:ext cx="101106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Этапы книгоиздательства:</a:t>
            </a:r>
          </a:p>
          <a:p>
            <a:pPr algn="ctr"/>
            <a:endParaRPr lang="ru-RU" sz="2000" u="sng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знакомство детей с книгой, ее функция и назначение книги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знакомство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процессом книгоиздательства,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книгопечатания;</a:t>
            </a:r>
          </a:p>
          <a:p>
            <a:pPr marL="285750" indent="-28575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знакомство с разнообразными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способами оформления, брошюровки, дизайна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книг,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важным представляется единство оформления и содержания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книг;</a:t>
            </a:r>
          </a:p>
          <a:p>
            <a:pPr marL="285750" indent="-28575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завершающий этап-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практическая деятельность детей по изготовлению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книг.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9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731" y="355600"/>
            <a:ext cx="9261566" cy="61698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способствовать развитию навыков связной речи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воспитанников посредством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специально организованной нетрадиционной совместной деятельности по книгоиздательству воспитателя и детей, родителей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детей.</a:t>
            </a:r>
            <a:r>
              <a:rPr lang="ru-RU" sz="3600" b="1" u="sng" dirty="0" smtClean="0"/>
              <a:t> </a:t>
            </a:r>
            <a:endParaRPr lang="ru-RU" sz="3600" b="1" u="sng" dirty="0" smtClean="0"/>
          </a:p>
          <a:p>
            <a:pPr>
              <a:buNone/>
            </a:pP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связную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речь, творчество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воображение, фантазию; 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устойчивый интерес к книге, как к    самостоятельному наглядному объекту литературы;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условия (развивающая среда,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насыщенная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яркими событиями и переживаниями жизни детей) для стимулирования сочинительской деятельности детей, оснащение уголка книгоиздательства;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возродить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традиции домашнего чтения.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>
                <a:latin typeface="Arial" pitchFamily="34" charset="0"/>
                <a:cs typeface="Arial" pitchFamily="34" charset="0"/>
              </a:rPr>
            </a:b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8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9334"/>
            <a:ext cx="9144000" cy="508000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Arial" pitchFamily="34" charset="0"/>
                <a:cs typeface="Arial" pitchFamily="34" charset="0"/>
              </a:rPr>
              <a:t>Уголок книгоиздательства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Зоя Александровна\Desktop\книжки-малышки\IMG_6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341" y="1003906"/>
            <a:ext cx="5625834" cy="393385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Зоя Александровна\Desktop\книжки-малышки\IMG_63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062" y="2299065"/>
            <a:ext cx="4820194" cy="363147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17850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491067"/>
            <a:ext cx="9914709" cy="4721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ходе совместной деятельности в группе были изготовлены книги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«Книжка – матрешка»;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«Новогодние частушки»;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«Стихи – загадки о грибах»;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«Профессии. Кем я хотел бы стать?»;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«Зимние виды спорта».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38667"/>
            <a:ext cx="10515600" cy="1981199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роцесс изготовления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книжек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Зоя Александровна\Desktop\Матрешка\IMG_6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858" y="1498499"/>
            <a:ext cx="4694379" cy="340007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Зоя Александровна\Desktop\Матрешка\IMG_6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743" y="1475013"/>
            <a:ext cx="4155736" cy="3402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3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3" y="-406399"/>
            <a:ext cx="11954934" cy="2097088"/>
          </a:xfrm>
        </p:spPr>
        <p:txBody>
          <a:bodyPr>
            <a:normAutofit/>
          </a:bodyPr>
          <a:lstStyle/>
          <a:p>
            <a:r>
              <a:rPr lang="ru-RU" sz="3600" b="1" i="1" u="sng" dirty="0" smtClean="0"/>
              <a:t>  </a:t>
            </a:r>
            <a:endParaRPr lang="ru-RU" sz="3600" dirty="0"/>
          </a:p>
        </p:txBody>
      </p:sp>
      <p:pic>
        <p:nvPicPr>
          <p:cNvPr id="4" name="Picture 2" descr="C:\Users\Зоя Александровна\Desktop\Новогодняя\IMG_62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601" y="1184661"/>
            <a:ext cx="4843646" cy="375309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Зоя Александровна\Desktop\грибы\IMG_6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492" y="1206119"/>
            <a:ext cx="4497976" cy="379607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3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-389467"/>
            <a:ext cx="11176000" cy="1591734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latin typeface="Arial" pitchFamily="34" charset="0"/>
                <a:cs typeface="Arial" pitchFamily="34" charset="0"/>
              </a:rPr>
              <a:t>Выставка </a:t>
            </a:r>
            <a:r>
              <a:rPr lang="ru-RU" sz="2000" b="1" i="1" u="sng" dirty="0" smtClean="0">
                <a:latin typeface="Arial" pitchFamily="34" charset="0"/>
                <a:cs typeface="Arial" pitchFamily="34" charset="0"/>
              </a:rPr>
              <a:t>книг,  </a:t>
            </a:r>
            <a:r>
              <a:rPr lang="ru-RU" sz="2000" b="1" i="1" u="sng" dirty="0">
                <a:latin typeface="Arial" pitchFamily="34" charset="0"/>
                <a:cs typeface="Arial" pitchFamily="34" charset="0"/>
              </a:rPr>
              <a:t>изготовленных </a:t>
            </a:r>
            <a:r>
              <a:rPr lang="ru-RU" sz="2000" b="1" i="1" u="sng" dirty="0" smtClean="0">
                <a:latin typeface="Arial" pitchFamily="34" charset="0"/>
                <a:cs typeface="Arial" pitchFamily="34" charset="0"/>
              </a:rPr>
              <a:t>детьми</a:t>
            </a:r>
            <a:r>
              <a:rPr lang="ru-RU" sz="2000" b="1" i="1" u="sng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u="sng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Зоя Александровна\Desktop\книжки в группе\IMG_6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166" y="1175656"/>
            <a:ext cx="5069960" cy="393143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Зоя Александровна\Desktop\книжки в группе\IMG_6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388675"/>
            <a:ext cx="5044052" cy="40009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льга Л\Фоны для презентаций. 105 штук\3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2400" y="-507999"/>
            <a:ext cx="12175067" cy="1676400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Выставка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книг,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изготовленных совместно с родителями</a:t>
            </a:r>
            <a:r>
              <a:rPr lang="ru-RU" sz="3600" b="1" i="1" u="sng" dirty="0"/>
              <a:t/>
            </a:r>
            <a:br>
              <a:rPr lang="ru-RU" sz="3600" b="1" i="1" u="sng" dirty="0"/>
            </a:br>
            <a:endParaRPr lang="ru-RU" sz="3600" dirty="0"/>
          </a:p>
        </p:txBody>
      </p:sp>
      <p:pic>
        <p:nvPicPr>
          <p:cNvPr id="4" name="Picture 2" descr="C:\Users\Зоя Александровна\Desktop\книжки-малышки\IMG_6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240" y="761446"/>
            <a:ext cx="9061267" cy="572427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149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«Нетрадиционные формы работы   с детьми по развитию связной речи.   Книгоиздательство» </vt:lpstr>
      <vt:lpstr>Слайд 2</vt:lpstr>
      <vt:lpstr>Слайд 3</vt:lpstr>
      <vt:lpstr>Уголок книгоиздательства</vt:lpstr>
      <vt:lpstr>Слайд 5</vt:lpstr>
      <vt:lpstr>Процесс изготовления книжек </vt:lpstr>
      <vt:lpstr>  </vt:lpstr>
      <vt:lpstr>Выставка книг,  изготовленных детьми </vt:lpstr>
      <vt:lpstr> Выставка книг, изготовленных совместно с родителями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«Нетрадиционные формы работы   с детьми по развитию связной речи.   Книгоиздательство»</dc:title>
  <dc:creator>Пользователь Windows</dc:creator>
  <cp:lastModifiedBy>Пользователь</cp:lastModifiedBy>
  <cp:revision>18</cp:revision>
  <dcterms:created xsi:type="dcterms:W3CDTF">2019-02-17T16:07:29Z</dcterms:created>
  <dcterms:modified xsi:type="dcterms:W3CDTF">2019-02-18T05:31:20Z</dcterms:modified>
</cp:coreProperties>
</file>